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notesMasterIdLst>
    <p:notesMasterId r:id="rId27"/>
  </p:notesMasterIdLst>
  <p:sldIdLst>
    <p:sldId id="256" r:id="rId2"/>
    <p:sldId id="264" r:id="rId3"/>
    <p:sldId id="265" r:id="rId4"/>
    <p:sldId id="266" r:id="rId5"/>
    <p:sldId id="267" r:id="rId6"/>
    <p:sldId id="269" r:id="rId7"/>
    <p:sldId id="268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8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6" autoAdjust="0"/>
    <p:restoredTop sz="94671" autoAdjust="0"/>
  </p:normalViewPr>
  <p:slideViewPr>
    <p:cSldViewPr>
      <p:cViewPr varScale="1">
        <p:scale>
          <a:sx n="91" d="100"/>
          <a:sy n="91" d="100"/>
        </p:scale>
        <p:origin x="169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02D1BBAE-7326-4603-95D2-EBEF925C7F2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056936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679031C-ACF8-444E-A707-454675EE921B}" type="slidenum">
              <a:rPr lang="fr-FR" sz="1200" smtClean="0">
                <a:latin typeface="Arial" charset="0"/>
              </a:rPr>
              <a:pPr eaLnBrk="1" hangingPunct="1"/>
              <a:t>1</a:t>
            </a:fld>
            <a:endParaRPr lang="fr-FR" sz="1200" smtClean="0">
              <a:latin typeface="Arial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8616251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8D2F9D2-60CF-4A24-BC30-9141E34A00A1}" type="slidenum">
              <a:rPr lang="fr-FR" sz="1200" smtClean="0">
                <a:latin typeface="Arial" charset="0"/>
              </a:rPr>
              <a:pPr eaLnBrk="1" hangingPunct="1"/>
              <a:t>10</a:t>
            </a:fld>
            <a:endParaRPr lang="fr-FR" sz="1200" smtClean="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7853034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6F926EE-CBAA-43CB-A0A0-34FFE9EEFA0F}" type="slidenum">
              <a:rPr lang="fr-FR" sz="1200" smtClean="0">
                <a:latin typeface="Arial" charset="0"/>
              </a:rPr>
              <a:pPr eaLnBrk="1" hangingPunct="1"/>
              <a:t>11</a:t>
            </a:fld>
            <a:endParaRPr lang="fr-FR" sz="1200" smtClean="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601695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C88808-AF7F-45A1-9E93-798DD12CC663}" type="slidenum">
              <a:rPr lang="fr-FR" sz="1200" smtClean="0">
                <a:latin typeface="Arial" charset="0"/>
              </a:rPr>
              <a:pPr eaLnBrk="1" hangingPunct="1"/>
              <a:t>12</a:t>
            </a:fld>
            <a:endParaRPr lang="fr-FR" sz="1200" smtClean="0">
              <a:latin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1719953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B8B9DF0-B7E3-47F7-9B76-0B05C0A5DBFB}" type="slidenum">
              <a:rPr lang="fr-FR" sz="1200" smtClean="0">
                <a:latin typeface="Arial" charset="0"/>
              </a:rPr>
              <a:pPr eaLnBrk="1" hangingPunct="1"/>
              <a:t>13</a:t>
            </a:fld>
            <a:endParaRPr lang="fr-FR" sz="1200" smtClean="0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0049968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3D13BFA5-E610-4FA7-8B7C-A07D253A2EFC}" type="slidenum">
              <a:rPr lang="fr-FR" sz="1200" smtClean="0">
                <a:latin typeface="Arial" charset="0"/>
              </a:rPr>
              <a:pPr eaLnBrk="1" hangingPunct="1"/>
              <a:t>14</a:t>
            </a:fld>
            <a:endParaRPr lang="fr-FR" sz="1200" smtClean="0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0226028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7AB0F56-0A11-46D9-B79C-9A2967FFB50B}" type="slidenum">
              <a:rPr lang="fr-FR" sz="1200" smtClean="0">
                <a:latin typeface="Arial" charset="0"/>
              </a:rPr>
              <a:pPr eaLnBrk="1" hangingPunct="1"/>
              <a:t>15</a:t>
            </a:fld>
            <a:endParaRPr lang="fr-FR" sz="1200" smtClean="0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5745906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19081C9-213D-4DBD-80ED-1240FB33E625}" type="slidenum">
              <a:rPr lang="fr-FR" sz="1200" smtClean="0">
                <a:latin typeface="Arial" charset="0"/>
              </a:rPr>
              <a:pPr eaLnBrk="1" hangingPunct="1"/>
              <a:t>17</a:t>
            </a:fld>
            <a:endParaRPr lang="fr-FR" sz="1200" smtClean="0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0587120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2648C16-4E33-4EC4-B1B2-E1A90583AADC}" type="slidenum">
              <a:rPr lang="fr-FR" sz="1200" smtClean="0">
                <a:latin typeface="Arial" charset="0"/>
              </a:rPr>
              <a:pPr eaLnBrk="1" hangingPunct="1"/>
              <a:t>18</a:t>
            </a:fld>
            <a:endParaRPr lang="fr-FR" sz="1200" smtClean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5176433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7DC35DA2-C520-4C9F-98E3-5F67F08F60C3}" type="slidenum">
              <a:rPr lang="fr-FR" sz="1200" smtClean="0">
                <a:latin typeface="Arial" charset="0"/>
              </a:rPr>
              <a:pPr eaLnBrk="1" hangingPunct="1"/>
              <a:t>19</a:t>
            </a:fld>
            <a:endParaRPr lang="fr-FR" sz="1200" smtClean="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5762689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36F0758-7F1D-45A2-81A9-D80D76409A00}" type="slidenum">
              <a:rPr lang="fr-FR" sz="1200" smtClean="0">
                <a:latin typeface="Arial" charset="0"/>
              </a:rPr>
              <a:pPr eaLnBrk="1" hangingPunct="1"/>
              <a:t>20</a:t>
            </a:fld>
            <a:endParaRPr lang="fr-FR" sz="1200" smtClean="0">
              <a:latin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01179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48891CA-D8F2-441D-B4CB-A012BDCD57B3}" type="slidenum">
              <a:rPr lang="fr-FR" sz="1200" smtClean="0">
                <a:latin typeface="Arial" charset="0"/>
              </a:rPr>
              <a:pPr eaLnBrk="1" hangingPunct="1"/>
              <a:t>2</a:t>
            </a:fld>
            <a:endParaRPr lang="fr-FR" sz="1200" smtClean="0">
              <a:latin typeface="Arial" charset="0"/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4321670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20E00C7-7A81-4F61-9DE3-5F821351513C}" type="slidenum">
              <a:rPr lang="fr-FR" sz="1200" smtClean="0">
                <a:latin typeface="Arial" charset="0"/>
              </a:rPr>
              <a:pPr eaLnBrk="1" hangingPunct="1"/>
              <a:t>21</a:t>
            </a:fld>
            <a:endParaRPr lang="fr-FR" sz="1200" smtClean="0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0855541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FACF12ED-53E8-4000-8AEC-C8DB13BB9396}" type="slidenum">
              <a:rPr lang="fr-FR" sz="1200" smtClean="0">
                <a:latin typeface="Arial" charset="0"/>
              </a:rPr>
              <a:pPr eaLnBrk="1" hangingPunct="1"/>
              <a:t>22</a:t>
            </a:fld>
            <a:endParaRPr lang="fr-FR" sz="1200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0345303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9516712-03B1-4C8B-8A12-608B6B35A189}" type="slidenum">
              <a:rPr lang="fr-FR" sz="1200" smtClean="0">
                <a:latin typeface="Arial" charset="0"/>
              </a:rPr>
              <a:pPr eaLnBrk="1" hangingPunct="1"/>
              <a:t>23</a:t>
            </a:fld>
            <a:endParaRPr lang="fr-FR" sz="120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21175027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4B9EC35-734E-492A-83F5-BA8F5C1D4285}" type="slidenum">
              <a:rPr lang="fr-FR" sz="1200" smtClean="0">
                <a:latin typeface="Arial" charset="0"/>
              </a:rPr>
              <a:pPr eaLnBrk="1" hangingPunct="1"/>
              <a:t>24</a:t>
            </a:fld>
            <a:endParaRPr lang="fr-FR" sz="1200" smtClean="0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7695530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64800D6-166B-4E3E-80B1-8FF88169C67E}" type="slidenum">
              <a:rPr lang="fr-FR" sz="1200" smtClean="0">
                <a:latin typeface="Arial" charset="0"/>
              </a:rPr>
              <a:pPr eaLnBrk="1" hangingPunct="1"/>
              <a:t>25</a:t>
            </a:fld>
            <a:endParaRPr lang="fr-FR" sz="1200" smtClean="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732362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177FDA50-A9F0-4712-B5FF-7F5F5F1F59C5}" type="slidenum">
              <a:rPr lang="fr-FR" sz="1200" smtClean="0">
                <a:latin typeface="Arial" charset="0"/>
              </a:rPr>
              <a:pPr eaLnBrk="1" hangingPunct="1"/>
              <a:t>3</a:t>
            </a:fld>
            <a:endParaRPr lang="fr-FR" sz="1200" smtClean="0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4346080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33060A0-5F8F-4F51-9A34-E6905D21844B}" type="slidenum">
              <a:rPr lang="fr-FR" sz="1200" smtClean="0">
                <a:latin typeface="Arial" charset="0"/>
              </a:rPr>
              <a:pPr eaLnBrk="1" hangingPunct="1"/>
              <a:t>4</a:t>
            </a:fld>
            <a:endParaRPr lang="fr-FR" sz="1200" smtClean="0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658675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A353B02-9A70-463D-A3B9-87253F1F8243}" type="slidenum">
              <a:rPr lang="fr-FR" sz="1200" smtClean="0">
                <a:latin typeface="Arial" charset="0"/>
              </a:rPr>
              <a:pPr eaLnBrk="1" hangingPunct="1"/>
              <a:t>5</a:t>
            </a:fld>
            <a:endParaRPr lang="fr-FR" sz="1200" smtClean="0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874175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74C914C-52B2-4154-B8CF-854399014407}" type="slidenum">
              <a:rPr lang="fr-FR" sz="1200" smtClean="0">
                <a:latin typeface="Arial" charset="0"/>
              </a:rPr>
              <a:pPr eaLnBrk="1" hangingPunct="1"/>
              <a:t>6</a:t>
            </a:fld>
            <a:endParaRPr lang="fr-FR" sz="1200" smtClean="0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3354448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8510CD8-3D70-4BD7-AE05-A79DB84041C5}" type="slidenum">
              <a:rPr lang="fr-FR" sz="1200" smtClean="0">
                <a:latin typeface="Arial" charset="0"/>
              </a:rPr>
              <a:pPr eaLnBrk="1" hangingPunct="1"/>
              <a:t>7</a:t>
            </a:fld>
            <a:endParaRPr lang="fr-FR" sz="1200" smtClean="0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14692932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24F15DD2-9AF5-4EB1-A914-5F9A76F4D284}" type="slidenum">
              <a:rPr lang="fr-FR" sz="1200" smtClean="0">
                <a:latin typeface="Arial" charset="0"/>
              </a:rPr>
              <a:pPr eaLnBrk="1" hangingPunct="1"/>
              <a:t>8</a:t>
            </a:fld>
            <a:endParaRPr lang="fr-FR" sz="1200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497347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DA7477EA-A241-47DE-A253-3D12F50FF9D3}" type="slidenum">
              <a:rPr lang="fr-FR" sz="1200" smtClean="0">
                <a:latin typeface="Arial" charset="0"/>
              </a:rPr>
              <a:pPr eaLnBrk="1" hangingPunct="1"/>
              <a:t>9</a:t>
            </a:fld>
            <a:endParaRPr lang="fr-FR" sz="1200" smtClean="0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907363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D994D-B919-4889-96CC-2866BB0816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7E456D-1D23-44CA-84A8-C9CE9564A9A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E7F3E7-D2EE-4719-97AE-32CC8C7D5C8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51688-99AB-4BD6-A8AD-69366CBF16E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105C1-C3F0-464F-9989-E810AAD014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15B66-D3F9-4556-8159-E0AA6DBB017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6A2F4-E2A9-4B72-8642-803165E42F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08521-1925-42A6-B236-FD3C7B9E0CE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63DB0-1F17-4537-B67E-40D9C92BC3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C1084-076D-4E9B-80C7-EE519FECAD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4AF10-1D6B-4135-A239-5E286ACCA13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BA80005-B180-4F66-9A91-E30B2E4FBAE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ln w="9525" cmpd="sng"/>
        </p:spPr>
        <p:txBody>
          <a:bodyPr/>
          <a:lstStyle/>
          <a:p>
            <a:pPr eaLnBrk="1" hangingPunct="1"/>
            <a:r>
              <a:rPr lang="fr-FR" sz="4800" dirty="0" smtClean="0"/>
              <a:t>T’es </a:t>
            </a:r>
            <a:r>
              <a:rPr lang="fr-FR" sz="4800" dirty="0" err="1" smtClean="0"/>
              <a:t>branch</a:t>
            </a:r>
            <a:r>
              <a:rPr lang="en-US" sz="4800" dirty="0" err="1" smtClean="0"/>
              <a:t>é</a:t>
            </a:r>
            <a:r>
              <a:rPr lang="fr-FR" sz="4800" dirty="0" smtClean="0"/>
              <a:t>– </a:t>
            </a:r>
            <a:r>
              <a:rPr lang="fr-FR" sz="4800" dirty="0" err="1" smtClean="0"/>
              <a:t>Level</a:t>
            </a:r>
            <a:r>
              <a:rPr lang="fr-FR" sz="4800" dirty="0" smtClean="0"/>
              <a:t> </a:t>
            </a:r>
            <a:r>
              <a:rPr lang="fr-FR" sz="4800" dirty="0" smtClean="0"/>
              <a:t>3</a:t>
            </a:r>
            <a:endParaRPr lang="fr-FR" sz="48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ln w="9525"/>
        </p:spPr>
        <p:txBody>
          <a:bodyPr/>
          <a:lstStyle/>
          <a:p>
            <a:pPr eaLnBrk="1" hangingPunct="1"/>
            <a:r>
              <a:rPr lang="fr-FR" sz="3600" dirty="0" smtClean="0"/>
              <a:t>Chapitre </a:t>
            </a:r>
            <a:r>
              <a:rPr lang="fr-FR" sz="3600" dirty="0" smtClean="0"/>
              <a:t>1 </a:t>
            </a:r>
            <a:r>
              <a:rPr lang="fr-FR" sz="3600" dirty="0" smtClean="0"/>
              <a:t>– Première Étape</a:t>
            </a:r>
          </a:p>
          <a:p>
            <a:pPr eaLnBrk="1" hangingPunct="1"/>
            <a:r>
              <a:rPr lang="fr-FR" sz="3600" dirty="0" smtClean="0"/>
              <a:t>Grammaire : L’Imparfait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Vous n’av____ pas de responsabilités et… </a:t>
            </a:r>
          </a:p>
        </p:txBody>
      </p:sp>
      <p:sp>
        <p:nvSpPr>
          <p:cNvPr id="165892" name="Rectangle 4"/>
          <p:cNvSpPr>
            <a:spLocks noChangeArrowheads="1"/>
          </p:cNvSpPr>
          <p:nvPr/>
        </p:nvSpPr>
        <p:spPr bwMode="auto">
          <a:xfrm>
            <a:off x="4495800" y="2147888"/>
            <a:ext cx="22860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iez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5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5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892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vous ét_____ heureux. </a:t>
            </a:r>
          </a:p>
        </p:txBody>
      </p:sp>
      <p:sp>
        <p:nvSpPr>
          <p:cNvPr id="167940" name="Rectangle 4"/>
          <p:cNvSpPr>
            <a:spLocks noChangeArrowheads="1"/>
          </p:cNvSpPr>
          <p:nvPr/>
        </p:nvSpPr>
        <p:spPr bwMode="auto">
          <a:xfrm>
            <a:off x="3581400" y="2147888"/>
            <a:ext cx="22860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iez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0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Mais notre vie n’ét____ pas tranquille et…. </a:t>
            </a:r>
          </a:p>
        </p:txBody>
      </p:sp>
      <p:sp>
        <p:nvSpPr>
          <p:cNvPr id="169988" name="Rectangle 4"/>
          <p:cNvSpPr>
            <a:spLocks noChangeArrowheads="1"/>
          </p:cNvSpPr>
          <p:nvPr/>
        </p:nvSpPr>
        <p:spPr bwMode="auto">
          <a:xfrm>
            <a:off x="7010400" y="2147888"/>
            <a:ext cx="12954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ait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9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9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8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dirty="0" smtClean="0"/>
              <a:t>nous av_____ beaucoup de soucis. </a:t>
            </a:r>
          </a:p>
        </p:txBody>
      </p:sp>
      <p:sp>
        <p:nvSpPr>
          <p:cNvPr id="172036" name="Rectangle 4"/>
          <p:cNvSpPr>
            <a:spLocks noChangeArrowheads="1"/>
          </p:cNvSpPr>
          <p:nvPr/>
        </p:nvSpPr>
        <p:spPr bwMode="auto">
          <a:xfrm>
            <a:off x="5181600" y="2147888"/>
            <a:ext cx="18288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 dirty="0"/>
              <a:t>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2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2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6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Quand tu ét____ à l’école,… </a:t>
            </a:r>
          </a:p>
        </p:txBody>
      </p:sp>
      <p:sp>
        <p:nvSpPr>
          <p:cNvPr id="174084" name="Rectangle 4"/>
          <p:cNvSpPr>
            <a:spLocks noChangeArrowheads="1"/>
          </p:cNvSpPr>
          <p:nvPr/>
        </p:nvSpPr>
        <p:spPr bwMode="auto">
          <a:xfrm>
            <a:off x="5715000" y="2147888"/>
            <a:ext cx="18288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 dirty="0"/>
              <a:t>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4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dirty="0" smtClean="0"/>
              <a:t>le chien </a:t>
            </a:r>
            <a:r>
              <a:rPr lang="fr-FR" sz="6000" i="1" dirty="0" err="1" smtClean="0"/>
              <a:t>ét</a:t>
            </a:r>
            <a:r>
              <a:rPr lang="fr-FR" sz="6000" i="1" dirty="0" smtClean="0"/>
              <a:t>______ triste et toi aussi. </a:t>
            </a:r>
          </a:p>
        </p:txBody>
      </p:sp>
      <p:sp>
        <p:nvSpPr>
          <p:cNvPr id="176132" name="Rectangle 4"/>
          <p:cNvSpPr>
            <a:spLocks noChangeArrowheads="1"/>
          </p:cNvSpPr>
          <p:nvPr/>
        </p:nvSpPr>
        <p:spPr bwMode="auto">
          <a:xfrm>
            <a:off x="4191000" y="2147888"/>
            <a:ext cx="18288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 dirty="0"/>
              <a:t>ait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6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6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132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fr-FR" sz="6000" i="1" dirty="0" smtClean="0"/>
              <a:t>Quelle enfance!</a:t>
            </a:r>
            <a:endParaRPr lang="fr-FR" sz="6000" i="1" dirty="0"/>
          </a:p>
        </p:txBody>
      </p:sp>
    </p:spTree>
    <p:extLst>
      <p:ext uri="{BB962C8B-B14F-4D97-AF65-F5344CB8AC3E}">
        <p14:creationId xmlns:p14="http://schemas.microsoft.com/office/powerpoint/2010/main" val="468951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Quand j’_______ jeune, </a:t>
            </a:r>
          </a:p>
        </p:txBody>
      </p:sp>
      <p:sp>
        <p:nvSpPr>
          <p:cNvPr id="182276" name="Rectangle 4"/>
          <p:cNvSpPr>
            <a:spLocks noChangeArrowheads="1"/>
          </p:cNvSpPr>
          <p:nvPr/>
        </p:nvSpPr>
        <p:spPr bwMode="auto">
          <a:xfrm>
            <a:off x="3962400" y="2147888"/>
            <a:ext cx="18288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étais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6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j’_____ beaucoup d’amis. </a:t>
            </a:r>
          </a:p>
        </p:txBody>
      </p:sp>
      <p:sp>
        <p:nvSpPr>
          <p:cNvPr id="184324" name="Rectangle 4"/>
          <p:cNvSpPr>
            <a:spLocks noChangeArrowheads="1"/>
          </p:cNvSpPr>
          <p:nvPr/>
        </p:nvSpPr>
        <p:spPr bwMode="auto">
          <a:xfrm>
            <a:off x="2438400" y="2147888"/>
            <a:ext cx="19812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avais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4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Ma meilleure amie, c’________ ma voisine Sandrine.</a:t>
            </a:r>
          </a:p>
        </p:txBody>
      </p:sp>
      <p:sp>
        <p:nvSpPr>
          <p:cNvPr id="186372" name="Rectangle 4"/>
          <p:cNvSpPr>
            <a:spLocks noChangeArrowheads="1"/>
          </p:cNvSpPr>
          <p:nvPr/>
        </p:nvSpPr>
        <p:spPr bwMode="auto">
          <a:xfrm>
            <a:off x="2057400" y="3062288"/>
            <a:ext cx="18288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était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2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/>
              <a:t>Pratiquons!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7848600" cy="4100512"/>
          </a:xfrm>
        </p:spPr>
        <p:txBody>
          <a:bodyPr/>
          <a:lstStyle/>
          <a:p>
            <a:pPr eaLnBrk="1" hangingPunct="1"/>
            <a:r>
              <a:rPr lang="fr-FR" dirty="0" smtClean="0"/>
              <a:t>Instructions:</a:t>
            </a:r>
          </a:p>
          <a:p>
            <a:pPr lvl="1" eaLnBrk="1" hangingPunct="1"/>
            <a:r>
              <a:rPr lang="fr-FR" dirty="0" smtClean="0"/>
              <a:t>Sortez un tableau par groupe de deux.</a:t>
            </a:r>
          </a:p>
          <a:p>
            <a:pPr lvl="1" eaLnBrk="1" hangingPunct="1"/>
            <a:r>
              <a:rPr lang="fr-FR" dirty="0" smtClean="0"/>
              <a:t>Complétez la phrase donnée avec la bonne terminaison de l’imparfait: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82567" y="4260502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j’ét</a:t>
            </a:r>
            <a:r>
              <a:rPr lang="fr-FR" b="1" u="sng" dirty="0" smtClean="0"/>
              <a:t>ais</a:t>
            </a:r>
            <a:endParaRPr lang="fr-FR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1536080" y="4719935"/>
            <a:ext cx="108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tu ét</a:t>
            </a:r>
            <a:r>
              <a:rPr lang="fr-FR" b="1" u="sng" dirty="0" smtClean="0"/>
              <a:t>ais</a:t>
            </a:r>
            <a:endParaRPr lang="fr-FR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595857" y="5177135"/>
            <a:ext cx="9941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il ét</a:t>
            </a:r>
            <a:r>
              <a:rPr lang="fr-FR" b="1" u="sng" dirty="0" smtClean="0"/>
              <a:t>ait</a:t>
            </a:r>
            <a:endParaRPr lang="fr-FR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3205290" y="4238624"/>
            <a:ext cx="1595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nous ét</a:t>
            </a:r>
            <a:r>
              <a:rPr lang="fr-FR" b="1" u="sng" dirty="0" smtClean="0"/>
              <a:t>ions</a:t>
            </a:r>
            <a:endParaRPr lang="fr-FR" b="1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286963" y="4691064"/>
            <a:ext cx="1422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vous ét</a:t>
            </a:r>
            <a:r>
              <a:rPr lang="fr-FR" b="1" u="sng" dirty="0" smtClean="0"/>
              <a:t>iez</a:t>
            </a:r>
            <a:endParaRPr lang="fr-FR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3140346" y="5181600"/>
            <a:ext cx="1694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elles ét</a:t>
            </a:r>
            <a:r>
              <a:rPr lang="fr-FR" b="1" u="sng" dirty="0" smtClean="0"/>
              <a:t>aient</a:t>
            </a:r>
            <a:endParaRPr lang="fr-FR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9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7" grpId="0" build="p"/>
      <p:bldP spid="2" grpId="0"/>
      <p:bldP spid="5" grpId="0"/>
      <p:bldP spid="6" grpId="0"/>
      <p:bldP spid="7" grpId="0"/>
      <p:bldP spid="8" grpId="0"/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Nous _______ très bonnes amies.</a:t>
            </a:r>
          </a:p>
        </p:txBody>
      </p:sp>
      <p:sp>
        <p:nvSpPr>
          <p:cNvPr id="188420" name="Rectangle 4"/>
          <p:cNvSpPr>
            <a:spLocks noChangeArrowheads="1"/>
          </p:cNvSpPr>
          <p:nvPr/>
        </p:nvSpPr>
        <p:spPr bwMode="auto">
          <a:xfrm>
            <a:off x="4114800" y="2147888"/>
            <a:ext cx="22860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étions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20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Elle _____ trois frères.</a:t>
            </a:r>
          </a:p>
        </p:txBody>
      </p:sp>
      <p:sp>
        <p:nvSpPr>
          <p:cNvPr id="190468" name="Rectangle 4"/>
          <p:cNvSpPr>
            <a:spLocks noChangeArrowheads="1"/>
          </p:cNvSpPr>
          <p:nvPr/>
        </p:nvSpPr>
        <p:spPr bwMode="auto">
          <a:xfrm>
            <a:off x="2667000" y="2147888"/>
            <a:ext cx="23622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avait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04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8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Ils ________ assez penibles, </a:t>
            </a:r>
          </a:p>
        </p:txBody>
      </p:sp>
      <p:sp>
        <p:nvSpPr>
          <p:cNvPr id="192516" name="Rectangle 4"/>
          <p:cNvSpPr>
            <a:spLocks noChangeArrowheads="1"/>
          </p:cNvSpPr>
          <p:nvPr/>
        </p:nvSpPr>
        <p:spPr bwMode="auto">
          <a:xfrm>
            <a:off x="2895600" y="2147888"/>
            <a:ext cx="23622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étaient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2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516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mais moi, je ___________ de frère, alors j’aimais jouer avec eux.</a:t>
            </a:r>
          </a:p>
        </p:txBody>
      </p:sp>
      <p:sp>
        <p:nvSpPr>
          <p:cNvPr id="194564" name="Rectangle 4"/>
          <p:cNvSpPr>
            <a:spLocks noChangeArrowheads="1"/>
          </p:cNvSpPr>
          <p:nvPr/>
        </p:nvSpPr>
        <p:spPr bwMode="auto">
          <a:xfrm>
            <a:off x="1295400" y="2819400"/>
            <a:ext cx="4114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n’avais pas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64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Et vous, vous _______ une amie comme Sandrine…</a:t>
            </a:r>
          </a:p>
        </p:txBody>
      </p:sp>
      <p:sp>
        <p:nvSpPr>
          <p:cNvPr id="196612" name="Rectangle 4"/>
          <p:cNvSpPr>
            <a:spLocks noChangeArrowheads="1"/>
          </p:cNvSpPr>
          <p:nvPr/>
        </p:nvSpPr>
        <p:spPr bwMode="auto">
          <a:xfrm>
            <a:off x="6096000" y="2133600"/>
            <a:ext cx="29718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aviez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6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2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smtClean="0"/>
              <a:t>quand vous _______ jeune?</a:t>
            </a:r>
          </a:p>
        </p:txBody>
      </p:sp>
      <p:sp>
        <p:nvSpPr>
          <p:cNvPr id="198660" name="Rectangle 4"/>
          <p:cNvSpPr>
            <a:spLocks noChangeArrowheads="1"/>
          </p:cNvSpPr>
          <p:nvPr/>
        </p:nvSpPr>
        <p:spPr bwMode="auto">
          <a:xfrm>
            <a:off x="5334000" y="2133600"/>
            <a:ext cx="39624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/>
              <a:t>étiez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8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86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660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Pratiquons!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7848600" cy="4100512"/>
          </a:xfrm>
        </p:spPr>
        <p:txBody>
          <a:bodyPr/>
          <a:lstStyle/>
          <a:p>
            <a:pPr eaLnBrk="1" hangingPunct="1"/>
            <a:r>
              <a:rPr lang="fr-FR" sz="4000" smtClean="0"/>
              <a:t>Vous avez compris?</a:t>
            </a:r>
          </a:p>
          <a:p>
            <a:pPr eaLnBrk="1" hangingPunct="1"/>
            <a:endParaRPr lang="fr-FR" sz="4000" smtClean="0"/>
          </a:p>
          <a:p>
            <a:pPr eaLnBrk="1" hangingPunct="1"/>
            <a:r>
              <a:rPr lang="fr-FR" sz="4000" smtClean="0"/>
              <a:t>Allons-y!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1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1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5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7848600" cy="27289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7200" i="1" smtClean="0"/>
              <a:t>Quand tu ét_____ petit,…</a:t>
            </a:r>
          </a:p>
        </p:txBody>
      </p:sp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5562600" y="2133600"/>
            <a:ext cx="1447800" cy="120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7200" b="1" i="1"/>
              <a:t>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7848600" cy="27289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7200" i="1" dirty="0" smtClean="0"/>
              <a:t>tu av_____ un petit chien.</a:t>
            </a:r>
          </a:p>
        </p:txBody>
      </p:sp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3657600" y="2133600"/>
            <a:ext cx="14478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7200" b="1" i="1" dirty="0"/>
              <a:t>ais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2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229600" cy="4329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7200" i="1" dirty="0" smtClean="0"/>
              <a:t>Il </a:t>
            </a:r>
            <a:r>
              <a:rPr lang="fr-FR" sz="7200" i="1" dirty="0" err="1" smtClean="0"/>
              <a:t>ét</a:t>
            </a:r>
            <a:r>
              <a:rPr lang="fr-FR" sz="7200" i="1" dirty="0" smtClean="0"/>
              <a:t>___ mignon mais polisson.</a:t>
            </a:r>
          </a:p>
        </p:txBody>
      </p:sp>
      <p:sp>
        <p:nvSpPr>
          <p:cNvPr id="159748" name="Rectangle 4"/>
          <p:cNvSpPr>
            <a:spLocks noChangeArrowheads="1"/>
          </p:cNvSpPr>
          <p:nvPr/>
        </p:nvSpPr>
        <p:spPr bwMode="auto">
          <a:xfrm>
            <a:off x="3048000" y="2133600"/>
            <a:ext cx="14478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7000" b="1" i="1" dirty="0"/>
              <a:t>ait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9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9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8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7848600" cy="27289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7200" i="1" smtClean="0"/>
              <a:t>C’ét____ vraiment un petit diable!</a:t>
            </a:r>
          </a:p>
        </p:txBody>
      </p:sp>
      <p:sp>
        <p:nvSpPr>
          <p:cNvPr id="157700" name="Rectangle 4"/>
          <p:cNvSpPr>
            <a:spLocks noChangeArrowheads="1"/>
          </p:cNvSpPr>
          <p:nvPr/>
        </p:nvSpPr>
        <p:spPr bwMode="auto">
          <a:xfrm>
            <a:off x="2667000" y="2147888"/>
            <a:ext cx="14478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7000" b="1" i="1"/>
              <a:t>ait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7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7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700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09688"/>
            <a:ext cx="86868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dirty="0" smtClean="0"/>
              <a:t>Quelque fois tes grands-parents n’</a:t>
            </a:r>
            <a:r>
              <a:rPr lang="fr-FR" sz="6000" i="1" dirty="0" err="1" smtClean="0"/>
              <a:t>ét______</a:t>
            </a:r>
            <a:r>
              <a:rPr lang="fr-FR" sz="6000" i="1" dirty="0" smtClean="0"/>
              <a:t> pas contents parce que vous fais____ souvent des bêtises dans les jardin.</a:t>
            </a:r>
          </a:p>
        </p:txBody>
      </p:sp>
      <p:sp>
        <p:nvSpPr>
          <p:cNvPr id="161796" name="Rectangle 4"/>
          <p:cNvSpPr>
            <a:spLocks noChangeArrowheads="1"/>
          </p:cNvSpPr>
          <p:nvPr/>
        </p:nvSpPr>
        <p:spPr bwMode="auto">
          <a:xfrm>
            <a:off x="4648200" y="2210836"/>
            <a:ext cx="22860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 dirty="0"/>
              <a:t>aient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962400" y="4038600"/>
            <a:ext cx="22860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 dirty="0" err="1" smtClean="0"/>
              <a:t>iez</a:t>
            </a:r>
            <a:endParaRPr lang="fr-FR" sz="5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1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1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6" grpId="0" build="p" autoUpdateAnimBg="0"/>
      <p:bldP spid="5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mtClean="0"/>
              <a:t>Mon enfance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2147888"/>
            <a:ext cx="8458200" cy="47101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6000" i="1" dirty="0" smtClean="0"/>
              <a:t>Ils n’av______ plus de belles fleurs parce que le chien les mange______.</a:t>
            </a:r>
          </a:p>
        </p:txBody>
      </p:sp>
      <p:sp>
        <p:nvSpPr>
          <p:cNvPr id="163844" name="Rectangle 4"/>
          <p:cNvSpPr>
            <a:spLocks noChangeArrowheads="1"/>
          </p:cNvSpPr>
          <p:nvPr/>
        </p:nvSpPr>
        <p:spPr bwMode="auto">
          <a:xfrm>
            <a:off x="3657600" y="2147888"/>
            <a:ext cx="22860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 dirty="0"/>
              <a:t>aient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91075" y="4900616"/>
            <a:ext cx="2286000" cy="120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/>
            <a:r>
              <a:rPr lang="fr-FR" sz="5800" b="1" i="1" dirty="0" smtClean="0"/>
              <a:t>ait</a:t>
            </a:r>
            <a:endParaRPr lang="fr-FR" sz="5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44" grpId="0" build="p" autoUpdateAnimBg="0"/>
      <p:bldP spid="5" grpId="0" build="p" autoUpdateAnimBg="0"/>
    </p:bldLst>
  </p:timing>
</p:sld>
</file>

<file path=ppt/theme/theme1.xml><?xml version="1.0" encoding="utf-8"?>
<a:theme xmlns:a="http://schemas.openxmlformats.org/drawingml/2006/main" name="Theme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1173</TotalTime>
  <Words>320</Words>
  <Application>Microsoft Macintosh PowerPoint</Application>
  <PresentationFormat>On-screen Show (4:3)</PresentationFormat>
  <Paragraphs>107</Paragraphs>
  <Slides>25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Arial</vt:lpstr>
      <vt:lpstr>Times New Roman</vt:lpstr>
      <vt:lpstr>Theme3</vt:lpstr>
      <vt:lpstr>T’es branché– Level 3</vt:lpstr>
      <vt:lpstr>Pratiquons!</vt:lpstr>
      <vt:lpstr>Pratiquons!</vt:lpstr>
      <vt:lpstr>Mon enfance </vt:lpstr>
      <vt:lpstr>Mon enfance </vt:lpstr>
      <vt:lpstr>Mon enfance </vt:lpstr>
      <vt:lpstr>Mon enfance </vt:lpstr>
      <vt:lpstr>Mon enfance </vt:lpstr>
      <vt:lpstr>Mon enfance </vt:lpstr>
      <vt:lpstr>Mon enfance </vt:lpstr>
      <vt:lpstr>Mon enfance </vt:lpstr>
      <vt:lpstr>Mon enfance </vt:lpstr>
      <vt:lpstr>Mon enfance </vt:lpstr>
      <vt:lpstr>Mon enfance </vt:lpstr>
      <vt:lpstr>Mon enfance </vt:lpstr>
      <vt:lpstr>PowerPoint Presentation</vt:lpstr>
      <vt:lpstr>Mon enfance </vt:lpstr>
      <vt:lpstr>Mon enfance </vt:lpstr>
      <vt:lpstr>Mon enfance </vt:lpstr>
      <vt:lpstr>Mon enfance </vt:lpstr>
      <vt:lpstr>Mon enfance </vt:lpstr>
      <vt:lpstr>Mon enfance</vt:lpstr>
      <vt:lpstr>Mon enfance </vt:lpstr>
      <vt:lpstr>Mon enfance </vt:lpstr>
      <vt:lpstr>Mon enfance 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Touraine</dc:title>
  <dc:creator>Mr. Smith</dc:creator>
  <cp:lastModifiedBy>LAVIGNE,MARIE</cp:lastModifiedBy>
  <cp:revision>49</cp:revision>
  <dcterms:created xsi:type="dcterms:W3CDTF">2006-01-30T02:12:53Z</dcterms:created>
  <dcterms:modified xsi:type="dcterms:W3CDTF">2016-07-05T17:36:32Z</dcterms:modified>
</cp:coreProperties>
</file>